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2" r:id="rId3"/>
    <p:sldId id="259" r:id="rId4"/>
    <p:sldId id="263" r:id="rId5"/>
    <p:sldId id="260" r:id="rId6"/>
    <p:sldId id="264" r:id="rId7"/>
    <p:sldId id="261" r:id="rId8"/>
    <p:sldId id="265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99"/>
    <p:restoredTop sz="94599"/>
  </p:normalViewPr>
  <p:slideViewPr>
    <p:cSldViewPr snapToGrid="0" snapToObjects="1">
      <p:cViewPr varScale="1">
        <p:scale>
          <a:sx n="106" d="100"/>
          <a:sy n="106" d="100"/>
        </p:scale>
        <p:origin x="7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1D4C2C-DE83-7448-8615-69A0ED3366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2F41765-3F6B-E54D-99B2-95AC257ECB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9365C6D-8CB4-FF43-A6AF-8805E4BDF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BBD27B-50B6-C742-AC1C-C18F4A71C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F389A5-895E-F848-986F-9EB21BA7B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15132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69DEFB-24F2-6E41-8626-005C48828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5F54011-5E4D-194C-B393-1AF8F28BC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8737A59-ED2A-2541-B46F-00F529354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E9EF19D-E992-3C49-B9EF-95BC5CDF6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57E130D-2F5E-2B47-81C5-3813B5DC9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081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FDCD24B-6CEA-844E-B172-3371A50F0A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65DEEB2-AF12-1540-8FCC-9C5E5B41F9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10B4E1D-755B-7F45-91D4-487B6EDDA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B16091-BDF5-C244-B62D-DB74849A9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08CD0A9-C9CA-EC49-89B2-422C461EE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8118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C9BF15-A2B4-8645-9A9B-917F58F51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4F9718-1497-034F-AF3E-BC025A142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47E99A-E54A-DA4E-A13E-C5B335A9D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E9EACAA-1E66-864E-A386-5B767B160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137940F-B900-014A-887D-782831450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82229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7ED68A-760E-C94C-9005-BCEF10600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1F3271C-2069-154F-B3EA-67932BFC8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347901-80FB-254E-9B71-7EA0AAF1D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48F508-89F9-9A4E-88AB-5F9BD83EB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92A676-C70E-BE4C-9DBE-011377AF4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29827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AD5924-7928-084A-86F8-43486B7DB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364EAB-9221-7046-B040-0AF1A9D9C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650DA1F-1308-5142-AAAC-394795A67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6FBBFA7-4CF6-404C-A993-5EBFAD18B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FE2DF64-3A2D-8D4C-A217-7BBFA3A17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766EA6C-449D-8940-B8FB-60C9A1210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42216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E3C0FD-D9EC-8B47-AF8D-77221BD1E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B2D3A3A-6802-CC4D-BE33-C2DB95CB7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E9D179D-19CC-0B46-943E-4B5113DC7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E819BD7-A3DA-4D44-9F27-C8B7CBE906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CF92C8E-BC84-F141-9842-DF7054B2B0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A19213C-48CD-4148-B514-418ADC080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55D13C5-55D4-1B4E-940F-F68A3D7D2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5036A06-27D5-7F49-8AAF-6613EF29A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2701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44784D-6DB8-0C40-B879-C67890170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35DC88E-23A8-4C40-850B-B2DEA4CFB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87E47FF-0253-314C-AE68-1C182EAFA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B46D06E-75D3-2F46-9EFB-090B0E576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3687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5DDDF28-DEB8-CC4E-BD9D-8D55BA843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2275A5F-FC16-4B4D-9E01-7E4A104DB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C9DA7C3-11E1-D645-A176-D0D9CBF6A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1020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E9D530-695F-FD4D-B2D8-EB2D5C12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397279-0B7A-5F4E-B919-4EE2B08E0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2EB115-40F2-2E46-8C3B-DA9A764B9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3014AB0-04DB-6F4D-B0BF-0D273B6C3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1D0BCF1-2A40-FF48-98C2-9BBF7F846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0B3C1E-E986-134E-87C7-0C3407F3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4420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979047-B571-1B44-A3FA-CA7A1CAE1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EB4E894-D5AF-9140-9479-1ACDAF7A6C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353E2CB-8035-C04A-A58A-BCFE8A4056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7216197-3600-8747-B6D8-858A5C323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01F82D5-D940-C64A-AD0B-015EB711D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2FE3AE9-AD6A-B842-A4A3-451E1B71E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672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AE6736C-4AD3-714F-81C6-DE2C68EB9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0EE3BD6-435D-E749-A217-C940A9BA7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D07900A-5B0F-5943-A3B8-9429EB343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3AB38-650A-824C-8D81-CBAAE47188FB}" type="datetimeFigureOut">
              <a:rPr kumimoji="1" lang="zh-TW" altLang="en-US" smtClean="0"/>
              <a:t>2020/6/6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A6E82A-20C5-544C-8EB8-27C644BF4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1C043A-E7FF-3B4B-B5A2-53D7476C52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48BEF6-286F-AA41-95B5-2E31B7F534E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2374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0201" y="1078173"/>
            <a:ext cx="6599829" cy="22791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b="1" dirty="0">
                <a:latin typeface=""/>
                <a:ea typeface="rainyhearts Medium" panose="02000603000000000000" pitchFamily="2" charset="0"/>
                <a:cs typeface="Times New Roman" panose="02020603050405020304" pitchFamily="18" charset="0"/>
              </a:rPr>
              <a:t>Our Purpose</a:t>
            </a:r>
            <a:r>
              <a:rPr lang="en-US" altLang="zh-TW" sz="2000" dirty="0">
                <a:latin typeface=""/>
                <a:ea typeface="rainyhearts Medium" panose="02000603000000000000" pitchFamily="2" charset="0"/>
                <a:cs typeface="Times New Roman" panose="02020603050405020304" pitchFamily="18" charset="0"/>
              </a:rPr>
              <a:t> </a:t>
            </a:r>
            <a:endParaRPr lang="en-US" altLang="zh-TW" sz="2000" b="0" dirty="0">
              <a:effectLst/>
              <a:latin typeface=""/>
              <a:ea typeface="rainyhearts Medium" panose="02000603000000000000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2000" dirty="0">
                <a:latin typeface=""/>
                <a:ea typeface="rainyhearts Medium" panose="02000603000000000000" pitchFamily="2" charset="0"/>
                <a:cs typeface="Times New Roman" panose="02020603050405020304" pitchFamily="18" charset="0"/>
              </a:rPr>
              <a:t>To bring proactiveness into every Taiwanese</a:t>
            </a:r>
          </a:p>
          <a:p>
            <a:pPr marL="0" indent="0">
              <a:buNone/>
            </a:pPr>
            <a:r>
              <a:rPr lang="en-US" altLang="zh-TW" sz="2000" dirty="0">
                <a:latin typeface=""/>
                <a:ea typeface="rainyhearts Medium" panose="02000603000000000000" pitchFamily="2" charset="0"/>
                <a:cs typeface="Times New Roman" panose="02020603050405020304" pitchFamily="18" charset="0"/>
              </a:rPr>
              <a:t>learner’s life</a:t>
            </a:r>
          </a:p>
          <a:p>
            <a:pPr marL="0" indent="0">
              <a:buNone/>
            </a:pPr>
            <a:r>
              <a:rPr lang="zh-CN" altLang="en-US" sz="1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我們的使命</a:t>
            </a:r>
            <a:endParaRPr lang="en-US" altLang="zh-CN" sz="18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 sz="18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鼓勵台灣學生積極主動的生活</a:t>
            </a:r>
            <a:endParaRPr lang="en-US" altLang="zh-TW" sz="24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6C95C3E-7079-5743-807D-95E2ADDF7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683" y="776547"/>
            <a:ext cx="4318947" cy="288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541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7237" y="3988759"/>
            <a:ext cx="6599829" cy="22791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2000" b="1" dirty="0">
                <a:latin typeface=""/>
                <a:cs typeface="Times New Roman" panose="02020603050405020304" pitchFamily="18" charset="0"/>
              </a:rPr>
              <a:t>Our Purpose</a:t>
            </a: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 </a:t>
            </a:r>
            <a:endParaRPr lang="en-US" altLang="zh-TW" sz="2000" b="0" dirty="0">
              <a:effectLst/>
              <a:latin typeface="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To bring proactiveness into every Taiwanese</a:t>
            </a:r>
          </a:p>
          <a:p>
            <a:pPr marL="0" indent="0" algn="ctr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learner’s life</a:t>
            </a:r>
          </a:p>
          <a:p>
            <a:pPr marL="0" indent="0" algn="ctr">
              <a:buNone/>
            </a:pPr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我們的使命</a:t>
            </a:r>
            <a:endParaRPr lang="en-US" altLang="zh-C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鼓勵台灣學生積極主動的生活</a:t>
            </a:r>
            <a:endParaRPr lang="en-US" altLang="zh-TW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zh-TW" b="0" dirty="0">
              <a:effectLst/>
              <a:latin typeface="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6C95C3E-7079-5743-807D-95E2ADDF7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746" y="776547"/>
            <a:ext cx="4318947" cy="288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5191" y="867175"/>
            <a:ext cx="6599829" cy="27011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b="1" dirty="0">
                <a:latin typeface=""/>
                <a:cs typeface="Times New Roman" panose="02020603050405020304" pitchFamily="18" charset="0"/>
              </a:rPr>
              <a:t>Our Blueprint</a:t>
            </a:r>
          </a:p>
          <a:p>
            <a:pPr marL="0" indent="0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Gen</a:t>
            </a:r>
            <a:r>
              <a:rPr lang="zh-TW" altLang="en-US" sz="2000" dirty="0">
                <a:latin typeface="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Z initiates projects and events to achieve </a:t>
            </a:r>
          </a:p>
          <a:p>
            <a:pPr marL="0" indent="0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our purpose</a:t>
            </a:r>
          </a:p>
          <a:p>
            <a:pPr marL="0" indent="0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我們的藍圖</a:t>
            </a:r>
            <a:endParaRPr lang="en-US" altLang="zh-CN" sz="1800" dirty="0">
              <a:latin typeface="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1800" dirty="0">
                <a:latin typeface=""/>
                <a:cs typeface="Times New Roman" panose="02020603050405020304" pitchFamily="18" charset="0"/>
              </a:rPr>
              <a:t>Z</a:t>
            </a: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世代透過發起告種計畫和活動來達成</a:t>
            </a:r>
            <a:endParaRPr lang="en-US" altLang="zh-CN" sz="1800" dirty="0">
              <a:latin typeface="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我的使命</a:t>
            </a:r>
            <a:endParaRPr lang="en-US" altLang="zh-TW" sz="1800" dirty="0">
              <a:latin typeface="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BCA0410-F859-3B4A-8E24-9B49B99D7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69" y="737138"/>
            <a:ext cx="4437043" cy="296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7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2909" y="4156829"/>
            <a:ext cx="7228283" cy="270117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2000" b="1" dirty="0">
                <a:latin typeface=""/>
                <a:cs typeface="Times New Roman" panose="02020603050405020304" pitchFamily="18" charset="0"/>
              </a:rPr>
              <a:t>Our Blueprint</a:t>
            </a:r>
          </a:p>
          <a:p>
            <a:pPr marL="0" indent="0" algn="ctr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Gen</a:t>
            </a:r>
            <a:r>
              <a:rPr lang="zh-TW" altLang="en-US" sz="2000" dirty="0">
                <a:latin typeface="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Z initiates projects and events to achieve </a:t>
            </a:r>
          </a:p>
          <a:p>
            <a:pPr marL="0" indent="0" algn="ctr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our purpose</a:t>
            </a:r>
          </a:p>
          <a:p>
            <a:pPr marL="0" indent="0" algn="ctr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我們的藍圖</a:t>
            </a:r>
            <a:endParaRPr lang="en-US" altLang="zh-CN" sz="1800" dirty="0">
              <a:latin typeface="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altLang="zh-TW" sz="1800" dirty="0">
                <a:latin typeface=""/>
                <a:cs typeface="Times New Roman" panose="02020603050405020304" pitchFamily="18" charset="0"/>
              </a:rPr>
              <a:t>Z</a:t>
            </a: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世代透過發起告種計畫和活動來達成</a:t>
            </a:r>
            <a:endParaRPr lang="en-US" altLang="zh-CN" sz="1800" dirty="0">
              <a:latin typeface="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我的使命</a:t>
            </a:r>
            <a:endParaRPr lang="en-US" altLang="zh-TW" sz="1800" dirty="0">
              <a:latin typeface="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BCA0410-F859-3B4A-8E24-9B49B99D7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530" y="737138"/>
            <a:ext cx="4437043" cy="296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915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9867" y="1078171"/>
            <a:ext cx="6117235" cy="22791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b="1" dirty="0">
                <a:latin typeface=""/>
                <a:cs typeface="Times New Roman" panose="02020603050405020304" pitchFamily="18" charset="0"/>
              </a:rPr>
              <a:t>Our Motto</a:t>
            </a:r>
          </a:p>
          <a:p>
            <a:pPr marL="0" indent="0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Think. Learn. Do.</a:t>
            </a:r>
          </a:p>
          <a:p>
            <a:pPr marL="0" indent="0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我們的信念</a:t>
            </a:r>
            <a:endParaRPr lang="en-US" altLang="zh-CN" sz="1800" dirty="0">
              <a:latin typeface="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思考</a:t>
            </a:r>
            <a:r>
              <a:rPr lang="zh-TW" altLang="en-US" sz="1800" dirty="0">
                <a:latin typeface="Kaiti TC" panose="02010600040101010101" pitchFamily="2" charset="-120"/>
                <a:ea typeface="Kaiti TC" panose="02010600040101010101" pitchFamily="2" charset="-120"/>
              </a:rPr>
              <a:t>。</a:t>
            </a: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學習</a:t>
            </a:r>
            <a:r>
              <a:rPr lang="zh-TW" altLang="en-US" sz="1800" dirty="0">
                <a:latin typeface="Kaiti TC" panose="02010600040101010101" pitchFamily="2" charset="-120"/>
                <a:ea typeface="Kaiti TC" panose="02010600040101010101" pitchFamily="2" charset="-120"/>
              </a:rPr>
              <a:t>。</a:t>
            </a: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行動</a:t>
            </a:r>
            <a:r>
              <a:rPr lang="zh-TW" altLang="en-US" sz="1800" dirty="0">
                <a:latin typeface="Kaiti TC" panose="02010600040101010101" pitchFamily="2" charset="-120"/>
                <a:ea typeface="Kaiti TC" panose="02010600040101010101" pitchFamily="2" charset="-120"/>
              </a:rPr>
              <a:t>。</a:t>
            </a:r>
            <a:endParaRPr lang="en-US" altLang="zh-TW" sz="1800" dirty="0">
              <a:latin typeface="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728D1B4-5DCF-744A-B3A9-EA308B86A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93" y="678247"/>
            <a:ext cx="4625762" cy="307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488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7159" y="4136165"/>
            <a:ext cx="6117235" cy="22791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2000" b="1" dirty="0">
                <a:latin typeface=""/>
                <a:cs typeface="Times New Roman" panose="02020603050405020304" pitchFamily="18" charset="0"/>
              </a:rPr>
              <a:t>Our Motto</a:t>
            </a:r>
          </a:p>
          <a:p>
            <a:pPr marL="0" indent="0" algn="ctr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Think. Learn. Do.</a:t>
            </a:r>
          </a:p>
          <a:p>
            <a:pPr marL="0" indent="0" algn="ctr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我們的信念</a:t>
            </a:r>
            <a:endParaRPr lang="en-US" altLang="zh-CN" sz="1800" dirty="0">
              <a:latin typeface="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思考</a:t>
            </a:r>
            <a:r>
              <a:rPr lang="zh-TW" altLang="en-US" sz="1800" dirty="0">
                <a:latin typeface="Kaiti TC" panose="02010600040101010101" pitchFamily="2" charset="-120"/>
                <a:ea typeface="Kaiti TC" panose="02010600040101010101" pitchFamily="2" charset="-120"/>
              </a:rPr>
              <a:t>。</a:t>
            </a: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學習</a:t>
            </a:r>
            <a:r>
              <a:rPr lang="zh-TW" altLang="en-US" sz="1800" dirty="0">
                <a:latin typeface="Kaiti TC" panose="02010600040101010101" pitchFamily="2" charset="-120"/>
                <a:ea typeface="Kaiti TC" panose="02010600040101010101" pitchFamily="2" charset="-120"/>
              </a:rPr>
              <a:t>。</a:t>
            </a: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行動</a:t>
            </a:r>
            <a:r>
              <a:rPr lang="zh-TW" altLang="en-US" sz="1800" dirty="0">
                <a:latin typeface="Kaiti TC" panose="02010600040101010101" pitchFamily="2" charset="-120"/>
                <a:ea typeface="Kaiti TC" panose="02010600040101010101" pitchFamily="2" charset="-120"/>
              </a:rPr>
              <a:t>。</a:t>
            </a:r>
            <a:endParaRPr lang="en-US" altLang="zh-TW" sz="1800" dirty="0">
              <a:latin typeface="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728D1B4-5DCF-744A-B3A9-EA308B86A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895" y="708227"/>
            <a:ext cx="4625762" cy="307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07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0300" y="786200"/>
            <a:ext cx="6781799" cy="29074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b="1" dirty="0">
                <a:latin typeface=""/>
                <a:cs typeface="Times New Roman" panose="02020603050405020304" pitchFamily="18" charset="0"/>
              </a:rPr>
              <a:t>Our Team</a:t>
            </a:r>
          </a:p>
          <a:p>
            <a:pPr marL="0" indent="0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Gen</a:t>
            </a:r>
            <a:r>
              <a:rPr lang="zh-TW" altLang="en-US" sz="2000" dirty="0">
                <a:latin typeface="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Z is a group of ambitious students from</a:t>
            </a:r>
          </a:p>
          <a:p>
            <a:pPr marL="0" indent="0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 Taiwan who strive to make changes to our lives</a:t>
            </a:r>
          </a:p>
          <a:p>
            <a:pPr marL="0" indent="0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我們的團隊</a:t>
            </a:r>
            <a:endParaRPr lang="en-US" altLang="zh-CN" sz="1800" dirty="0">
              <a:latin typeface="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我們是一群來自台灣的學生</a:t>
            </a:r>
            <a:r>
              <a:rPr lang="zh-TW" altLang="en-US" sz="1800" dirty="0">
                <a:latin typeface="Kaiti TC" panose="02010600040101010101" pitchFamily="2" charset="-120"/>
                <a:ea typeface="Kaiti TC" panose="02010600040101010101" pitchFamily="2" charset="-120"/>
              </a:rPr>
              <a:t>，</a:t>
            </a: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正努力改善自</a:t>
            </a:r>
            <a:endParaRPr lang="en-US" altLang="zh-CN" sz="1800" dirty="0">
              <a:latin typeface="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己和周遭朋友的生活與態度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B7F1B1E-6AF2-DD4D-918D-A8D876CFD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478" y="786200"/>
            <a:ext cx="4308847" cy="271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50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BE553-2E57-464A-A812-DBF3283E6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2088" y="3686796"/>
            <a:ext cx="6781799" cy="289310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TW" sz="2000" b="1" dirty="0">
                <a:latin typeface=""/>
                <a:cs typeface="Times New Roman" panose="02020603050405020304" pitchFamily="18" charset="0"/>
              </a:rPr>
              <a:t>Our Team</a:t>
            </a:r>
          </a:p>
          <a:p>
            <a:pPr marL="0" indent="0" algn="ctr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Gen</a:t>
            </a:r>
            <a:r>
              <a:rPr lang="zh-TW" altLang="en-US" sz="2000" dirty="0">
                <a:latin typeface="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Z is a group of ambitious students from</a:t>
            </a:r>
          </a:p>
          <a:p>
            <a:pPr marL="0" indent="0" algn="ctr">
              <a:buNone/>
            </a:pPr>
            <a:r>
              <a:rPr lang="en-US" altLang="zh-TW" sz="2000" dirty="0">
                <a:latin typeface=""/>
                <a:cs typeface="Times New Roman" panose="02020603050405020304" pitchFamily="18" charset="0"/>
              </a:rPr>
              <a:t> Taiwan who strive to make changes to our lives</a:t>
            </a:r>
          </a:p>
          <a:p>
            <a:pPr marL="0" indent="0" algn="ctr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我們的團隊</a:t>
            </a:r>
            <a:endParaRPr lang="en-US" altLang="zh-CN" sz="1800" dirty="0">
              <a:latin typeface="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我們是一群來自台灣的學生</a:t>
            </a:r>
            <a:r>
              <a:rPr lang="zh-TW" altLang="en-US" sz="1800" dirty="0">
                <a:latin typeface="Kaiti TC" panose="02010600040101010101" pitchFamily="2" charset="-120"/>
                <a:ea typeface="Kaiti TC" panose="02010600040101010101" pitchFamily="2" charset="-120"/>
              </a:rPr>
              <a:t>，</a:t>
            </a: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正努力改善自</a:t>
            </a:r>
            <a:endParaRPr lang="en-US" altLang="zh-CN" sz="1800" dirty="0">
              <a:latin typeface="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zh-CN" altLang="en-US" sz="1800" dirty="0">
                <a:latin typeface=""/>
                <a:cs typeface="Times New Roman" panose="02020603050405020304" pitchFamily="18" charset="0"/>
              </a:rPr>
              <a:t>己和周遭朋友的生活與態度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B7F1B1E-6AF2-DD4D-918D-A8D876CFD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565" y="441427"/>
            <a:ext cx="4308847" cy="271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235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222</Words>
  <Application>Microsoft Macintosh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Kaiti TC</vt:lpstr>
      <vt:lpstr>Arial</vt:lpstr>
      <vt:lpstr>Calibri</vt:lpstr>
      <vt:lpstr>Calibri Light</vt:lpstr>
      <vt:lpstr>Times New Roman</vt:lpstr>
      <vt:lpstr>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Alan Hou</dc:creator>
  <cp:lastModifiedBy>啟崴 連</cp:lastModifiedBy>
  <cp:revision>27</cp:revision>
  <dcterms:created xsi:type="dcterms:W3CDTF">2020-04-03T06:51:47Z</dcterms:created>
  <dcterms:modified xsi:type="dcterms:W3CDTF">2020-06-06T03:10:47Z</dcterms:modified>
</cp:coreProperties>
</file>

<file path=docProps/thumbnail.jpeg>
</file>